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Saira Semi-Bold" charset="1" panose="00000700000000000000"/>
      <p:regular r:id="rId14"/>
    </p:embeddedFont>
    <p:embeddedFont>
      <p:font typeface="HK Modular" charset="1" panose="00000800000000000000"/>
      <p:regular r:id="rId15"/>
    </p:embeddedFont>
    <p:embeddedFont>
      <p:font typeface="DM Sans" charset="1" panose="00000000000000000000"/>
      <p:regular r:id="rId16"/>
    </p:embeddedFont>
    <p:embeddedFont>
      <p:font typeface="Saira" charset="1" panose="00000500000000000000"/>
      <p:regular r:id="rId17"/>
    </p:embeddedFont>
    <p:embeddedFont>
      <p:font typeface="DM Sans Bold" charset="1" panose="00000000000000000000"/>
      <p:regular r:id="rId18"/>
    </p:embeddedFont>
    <p:embeddedFont>
      <p:font typeface="Saira Bold" charset="1" panose="000008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svg>
</file>

<file path=ppt/media/image14.jpe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jpeg>
</file>

<file path=ppt/media/image21.png>
</file>

<file path=ppt/media/image22.sv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4.jpe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9.jpeg" Type="http://schemas.openxmlformats.org/officeDocument/2006/relationships/image"/><Relationship Id="rId5" Target="../media/image20.jpe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png" Type="http://schemas.openxmlformats.org/officeDocument/2006/relationships/image"/><Relationship Id="rId11" Target="../media/image9.svg" Type="http://schemas.openxmlformats.org/officeDocument/2006/relationships/image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11.png" Type="http://schemas.openxmlformats.org/officeDocument/2006/relationships/image"/><Relationship Id="rId9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7501617"/>
            <a:ext cx="18288000" cy="3513365"/>
          </a:xfrm>
          <a:custGeom>
            <a:avLst/>
            <a:gdLst/>
            <a:ahLst/>
            <a:cxnLst/>
            <a:rect r="r" b="b" t="t" l="l"/>
            <a:pathLst>
              <a:path h="3513365" w="18288000">
                <a:moveTo>
                  <a:pt x="0" y="0"/>
                </a:moveTo>
                <a:lnTo>
                  <a:pt x="18288000" y="0"/>
                </a:lnTo>
                <a:lnTo>
                  <a:pt x="18288000" y="3513366"/>
                </a:lnTo>
                <a:lnTo>
                  <a:pt x="0" y="35133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-8559" r="0" b="-855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79065">
            <a:off x="14043105" y="7044265"/>
            <a:ext cx="7464903" cy="5260268"/>
          </a:xfrm>
          <a:custGeom>
            <a:avLst/>
            <a:gdLst/>
            <a:ahLst/>
            <a:cxnLst/>
            <a:rect r="r" b="b" t="t" l="l"/>
            <a:pathLst>
              <a:path h="5260268" w="7464903">
                <a:moveTo>
                  <a:pt x="0" y="0"/>
                </a:moveTo>
                <a:lnTo>
                  <a:pt x="7464903" y="0"/>
                </a:lnTo>
                <a:lnTo>
                  <a:pt x="7464903" y="5260268"/>
                </a:lnTo>
                <a:lnTo>
                  <a:pt x="0" y="52602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872804">
            <a:off x="-3598915" y="-2098399"/>
            <a:ext cx="8014549" cy="5647585"/>
          </a:xfrm>
          <a:custGeom>
            <a:avLst/>
            <a:gdLst/>
            <a:ahLst/>
            <a:cxnLst/>
            <a:rect r="r" b="b" t="t" l="l"/>
            <a:pathLst>
              <a:path h="5647585" w="8014549">
                <a:moveTo>
                  <a:pt x="0" y="0"/>
                </a:moveTo>
                <a:lnTo>
                  <a:pt x="8014548" y="0"/>
                </a:lnTo>
                <a:lnTo>
                  <a:pt x="8014548" y="5647586"/>
                </a:lnTo>
                <a:lnTo>
                  <a:pt x="0" y="56475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19925" y="725394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628528" y="8746718"/>
            <a:ext cx="1030944" cy="1023163"/>
          </a:xfrm>
          <a:custGeom>
            <a:avLst/>
            <a:gdLst/>
            <a:ahLst/>
            <a:cxnLst/>
            <a:rect r="r" b="b" t="t" l="l"/>
            <a:pathLst>
              <a:path h="1023163" w="1030944">
                <a:moveTo>
                  <a:pt x="0" y="0"/>
                </a:moveTo>
                <a:lnTo>
                  <a:pt x="1030944" y="0"/>
                </a:lnTo>
                <a:lnTo>
                  <a:pt x="1030944" y="1023164"/>
                </a:lnTo>
                <a:lnTo>
                  <a:pt x="0" y="102316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552274" y="6781286"/>
            <a:ext cx="9183451" cy="720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71"/>
              </a:lnSpc>
            </a:pPr>
            <a:r>
              <a:rPr lang="en-US" b="true" sz="4265" spc="-127">
                <a:solidFill>
                  <a:srgbClr val="01004B"/>
                </a:solidFill>
                <a:latin typeface="Saira Semi-Bold"/>
                <a:ea typeface="Saira Semi-Bold"/>
                <a:cs typeface="Saira Semi-Bold"/>
                <a:sym typeface="Saira Semi-Bold"/>
              </a:rPr>
              <a:t>CRUZADAS DE CÓDIGO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69205" y="4045691"/>
            <a:ext cx="13549589" cy="1967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006"/>
              </a:lnSpc>
            </a:pPr>
            <a:r>
              <a:rPr lang="en-US" sz="1143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HACKATHON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7501617"/>
            <a:ext cx="18288000" cy="3513365"/>
          </a:xfrm>
          <a:custGeom>
            <a:avLst/>
            <a:gdLst/>
            <a:ahLst/>
            <a:cxnLst/>
            <a:rect r="r" b="b" t="t" l="l"/>
            <a:pathLst>
              <a:path h="3513365" w="18288000">
                <a:moveTo>
                  <a:pt x="0" y="0"/>
                </a:moveTo>
                <a:lnTo>
                  <a:pt x="18288000" y="0"/>
                </a:lnTo>
                <a:lnTo>
                  <a:pt x="18288000" y="3513366"/>
                </a:lnTo>
                <a:lnTo>
                  <a:pt x="0" y="35133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-8559" r="0" b="-855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4512201"/>
            <a:ext cx="5804440" cy="1262597"/>
          </a:xfrm>
          <a:custGeom>
            <a:avLst/>
            <a:gdLst/>
            <a:ahLst/>
            <a:cxnLst/>
            <a:rect r="r" b="b" t="t" l="l"/>
            <a:pathLst>
              <a:path h="1262597" w="5804440">
                <a:moveTo>
                  <a:pt x="0" y="0"/>
                </a:moveTo>
                <a:lnTo>
                  <a:pt x="5804440" y="0"/>
                </a:lnTo>
                <a:lnTo>
                  <a:pt x="5804440" y="1262598"/>
                </a:lnTo>
                <a:lnTo>
                  <a:pt x="0" y="12625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898611" y="3463155"/>
            <a:ext cx="3360689" cy="3360689"/>
          </a:xfrm>
          <a:custGeom>
            <a:avLst/>
            <a:gdLst/>
            <a:ahLst/>
            <a:cxnLst/>
            <a:rect r="r" b="b" t="t" l="l"/>
            <a:pathLst>
              <a:path h="3360689" w="3360689">
                <a:moveTo>
                  <a:pt x="0" y="0"/>
                </a:moveTo>
                <a:lnTo>
                  <a:pt x="3360689" y="0"/>
                </a:lnTo>
                <a:lnTo>
                  <a:pt x="3360689" y="3360690"/>
                </a:lnTo>
                <a:lnTo>
                  <a:pt x="0" y="33606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453130" y="3452630"/>
            <a:ext cx="3381740" cy="3381740"/>
          </a:xfrm>
          <a:custGeom>
            <a:avLst/>
            <a:gdLst/>
            <a:ahLst/>
            <a:cxnLst/>
            <a:rect r="r" b="b" t="t" l="l"/>
            <a:pathLst>
              <a:path h="3381740" w="3381740">
                <a:moveTo>
                  <a:pt x="0" y="0"/>
                </a:moveTo>
                <a:lnTo>
                  <a:pt x="3381740" y="0"/>
                </a:lnTo>
                <a:lnTo>
                  <a:pt x="3381740" y="3381740"/>
                </a:lnTo>
                <a:lnTo>
                  <a:pt x="0" y="338174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308264" y="1569411"/>
            <a:ext cx="11671471" cy="1029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44"/>
              </a:lnSpc>
              <a:spcBef>
                <a:spcPct val="0"/>
              </a:spcBef>
            </a:pPr>
            <a:r>
              <a:rPr lang="en-US" sz="6031">
                <a:solidFill>
                  <a:srgbClr val="01004B"/>
                </a:solidFill>
                <a:latin typeface="HK Modular"/>
                <a:ea typeface="HK Modular"/>
                <a:cs typeface="HK Modular"/>
                <a:sym typeface="HK Modular"/>
              </a:rPr>
              <a:t>PATROCINADORES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7501617"/>
            <a:ext cx="18288000" cy="3513365"/>
          </a:xfrm>
          <a:custGeom>
            <a:avLst/>
            <a:gdLst/>
            <a:ahLst/>
            <a:cxnLst/>
            <a:rect r="r" b="b" t="t" l="l"/>
            <a:pathLst>
              <a:path h="3513365" w="18288000">
                <a:moveTo>
                  <a:pt x="0" y="0"/>
                </a:moveTo>
                <a:lnTo>
                  <a:pt x="18288000" y="0"/>
                </a:lnTo>
                <a:lnTo>
                  <a:pt x="18288000" y="3513366"/>
                </a:lnTo>
                <a:lnTo>
                  <a:pt x="0" y="35133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-8559" r="0" b="-855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3184794"/>
            <a:ext cx="5087807" cy="5060055"/>
          </a:xfrm>
          <a:custGeom>
            <a:avLst/>
            <a:gdLst/>
            <a:ahLst/>
            <a:cxnLst/>
            <a:rect r="r" b="b" t="t" l="l"/>
            <a:pathLst>
              <a:path h="5060055" w="5087807">
                <a:moveTo>
                  <a:pt x="0" y="0"/>
                </a:moveTo>
                <a:lnTo>
                  <a:pt x="5087807" y="0"/>
                </a:lnTo>
                <a:lnTo>
                  <a:pt x="5087807" y="5060055"/>
                </a:lnTo>
                <a:lnTo>
                  <a:pt x="0" y="50600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600097" y="3855400"/>
            <a:ext cx="5087807" cy="5060055"/>
          </a:xfrm>
          <a:custGeom>
            <a:avLst/>
            <a:gdLst/>
            <a:ahLst/>
            <a:cxnLst/>
            <a:rect r="r" b="b" t="t" l="l"/>
            <a:pathLst>
              <a:path h="5060055" w="5087807">
                <a:moveTo>
                  <a:pt x="0" y="0"/>
                </a:moveTo>
                <a:lnTo>
                  <a:pt x="5087806" y="0"/>
                </a:lnTo>
                <a:lnTo>
                  <a:pt x="5087806" y="5060056"/>
                </a:lnTo>
                <a:lnTo>
                  <a:pt x="0" y="50600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171493" y="3184794"/>
            <a:ext cx="5087807" cy="5060055"/>
          </a:xfrm>
          <a:custGeom>
            <a:avLst/>
            <a:gdLst/>
            <a:ahLst/>
            <a:cxnLst/>
            <a:rect r="r" b="b" t="t" l="l"/>
            <a:pathLst>
              <a:path h="5060055" w="5087807">
                <a:moveTo>
                  <a:pt x="0" y="0"/>
                </a:moveTo>
                <a:lnTo>
                  <a:pt x="5087807" y="0"/>
                </a:lnTo>
                <a:lnTo>
                  <a:pt x="5087807" y="5060055"/>
                </a:lnTo>
                <a:lnTo>
                  <a:pt x="0" y="50600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864174" y="3912436"/>
            <a:ext cx="1416859" cy="623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95"/>
              </a:lnSpc>
              <a:spcBef>
                <a:spcPct val="0"/>
              </a:spcBef>
            </a:pPr>
            <a:r>
              <a:rPr lang="en-US" sz="371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35571" y="4555022"/>
            <a:ext cx="1416859" cy="623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95"/>
              </a:lnSpc>
              <a:spcBef>
                <a:spcPct val="0"/>
              </a:spcBef>
            </a:pPr>
            <a:r>
              <a:rPr lang="en-US" sz="371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95614" y="5365972"/>
            <a:ext cx="3547182" cy="1277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5"/>
              </a:lnSpc>
              <a:spcBef>
                <a:spcPct val="0"/>
              </a:spcBef>
            </a:pPr>
            <a:r>
              <a:rPr lang="en-US" sz="184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Tendrán desde el momento en que les diga el tema a desarrollar hasta la media noche del sábado.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678503" y="5688770"/>
            <a:ext cx="4234903" cy="1600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5"/>
              </a:lnSpc>
              <a:spcBef>
                <a:spcPct val="0"/>
              </a:spcBef>
            </a:pPr>
            <a:r>
              <a:rPr lang="en-US" sz="184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El día 28 de julio realizaremos el evento presencial en el cual presentaran sus proyectos al público y al jurado para poder seleccionar a los ganadores.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95874" y="4644705"/>
            <a:ext cx="3153459" cy="348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18"/>
              </a:lnSpc>
              <a:spcBef>
                <a:spcPct val="0"/>
              </a:spcBef>
            </a:pPr>
            <a:r>
              <a:rPr lang="en-US" b="true" sz="2012">
                <a:solidFill>
                  <a:srgbClr val="FFFFFF"/>
                </a:solidFill>
                <a:latin typeface="Saira Semi-Bold"/>
                <a:ea typeface="Saira Semi-Bold"/>
                <a:cs typeface="Saira Semi-Bold"/>
                <a:sym typeface="Saira Semi-Bold"/>
              </a:rPr>
              <a:t>TIEMPO DE DESARROLLO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67271" y="5298426"/>
            <a:ext cx="3153459" cy="348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18"/>
              </a:lnSpc>
              <a:spcBef>
                <a:spcPct val="0"/>
              </a:spcBef>
            </a:pPr>
            <a:r>
              <a:rPr lang="en-US" b="true" sz="2012">
                <a:solidFill>
                  <a:srgbClr val="FFFFFF"/>
                </a:solidFill>
                <a:latin typeface="Saira Semi-Bold"/>
                <a:ea typeface="Saira Semi-Bold"/>
                <a:cs typeface="Saira Semi-Bold"/>
                <a:sym typeface="Saira Semi-Bold"/>
              </a:rPr>
              <a:t>ENTREGA DEL PROYECTO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94347" y="1266769"/>
            <a:ext cx="13099307" cy="856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931"/>
              </a:lnSpc>
              <a:spcBef>
                <a:spcPct val="0"/>
              </a:spcBef>
            </a:pPr>
            <a:r>
              <a:rPr lang="en-US" sz="4950">
                <a:solidFill>
                  <a:srgbClr val="01004B"/>
                </a:solidFill>
                <a:latin typeface="HK Modular"/>
                <a:ea typeface="HK Modular"/>
                <a:cs typeface="HK Modular"/>
                <a:sym typeface="HK Modular"/>
              </a:rPr>
              <a:t>DINÁMICA DEL EVENTO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006967" y="4052490"/>
            <a:ext cx="1416859" cy="623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95"/>
              </a:lnSpc>
              <a:spcBef>
                <a:spcPct val="0"/>
              </a:spcBef>
            </a:pPr>
            <a:r>
              <a:rPr lang="en-US" sz="371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138667" y="4804073"/>
            <a:ext cx="3153459" cy="701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18"/>
              </a:lnSpc>
              <a:spcBef>
                <a:spcPct val="0"/>
              </a:spcBef>
            </a:pPr>
            <a:r>
              <a:rPr lang="en-US" b="true" sz="2012">
                <a:solidFill>
                  <a:srgbClr val="FFFFFF"/>
                </a:solidFill>
                <a:latin typeface="Saira Semi-Bold"/>
                <a:ea typeface="Saira Semi-Bold"/>
                <a:cs typeface="Saira Semi-Bold"/>
                <a:sym typeface="Saira Semi-Bold"/>
              </a:rPr>
              <a:t>PRESENTACIÓN DEL PROYECTO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03762" y="5830073"/>
            <a:ext cx="4080476" cy="2572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5"/>
              </a:lnSpc>
              <a:spcBef>
                <a:spcPct val="0"/>
              </a:spcBef>
            </a:pPr>
            <a:r>
              <a:rPr lang="en-US" sz="184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Al momento de entregar deberán llenar otro formulario en los que tendrán que indicar el repositorio del proyecto y un video del funcionamiento del mismo. Cualquier cambio al código realizado luego de la media noche del sábado no será tomado en cuenta.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7501617"/>
            <a:ext cx="18288000" cy="3513365"/>
          </a:xfrm>
          <a:custGeom>
            <a:avLst/>
            <a:gdLst/>
            <a:ahLst/>
            <a:cxnLst/>
            <a:rect r="r" b="b" t="t" l="l"/>
            <a:pathLst>
              <a:path h="3513365" w="18288000">
                <a:moveTo>
                  <a:pt x="0" y="0"/>
                </a:moveTo>
                <a:lnTo>
                  <a:pt x="18288000" y="0"/>
                </a:lnTo>
                <a:lnTo>
                  <a:pt x="18288000" y="3513366"/>
                </a:lnTo>
                <a:lnTo>
                  <a:pt x="0" y="35133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-8559" r="0" b="-855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955957" y="-274427"/>
            <a:ext cx="13258800" cy="10835854"/>
            <a:chOff x="0" y="0"/>
            <a:chExt cx="8184444" cy="668879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84445" cy="6688799"/>
            </a:xfrm>
            <a:custGeom>
              <a:avLst/>
              <a:gdLst/>
              <a:ahLst/>
              <a:cxnLst/>
              <a:rect r="r" b="b" t="t" l="l"/>
              <a:pathLst>
                <a:path h="6688799" w="8184445">
                  <a:moveTo>
                    <a:pt x="8020755" y="0"/>
                  </a:moveTo>
                  <a:cubicBezTo>
                    <a:pt x="6495175" y="0"/>
                    <a:pt x="4963047" y="0"/>
                    <a:pt x="3437467" y="0"/>
                  </a:cubicBezTo>
                  <a:cubicBezTo>
                    <a:pt x="3437467" y="66888"/>
                    <a:pt x="3437467" y="200664"/>
                    <a:pt x="3437467" y="267552"/>
                  </a:cubicBezTo>
                  <a:lnTo>
                    <a:pt x="3273778" y="267552"/>
                  </a:lnTo>
                  <a:cubicBezTo>
                    <a:pt x="3273778" y="334440"/>
                    <a:pt x="3273778" y="468216"/>
                    <a:pt x="3273778" y="535104"/>
                  </a:cubicBezTo>
                  <a:lnTo>
                    <a:pt x="3110089" y="535104"/>
                  </a:lnTo>
                  <a:cubicBezTo>
                    <a:pt x="3110089" y="654165"/>
                    <a:pt x="3110089" y="817371"/>
                    <a:pt x="3110089" y="936432"/>
                  </a:cubicBezTo>
                  <a:lnTo>
                    <a:pt x="2946400" y="936432"/>
                  </a:lnTo>
                  <a:cubicBezTo>
                    <a:pt x="2946400" y="1003320"/>
                    <a:pt x="2946400" y="1137096"/>
                    <a:pt x="2946400" y="1203984"/>
                  </a:cubicBezTo>
                  <a:lnTo>
                    <a:pt x="2782711" y="1203984"/>
                  </a:lnTo>
                  <a:cubicBezTo>
                    <a:pt x="2782711" y="1270872"/>
                    <a:pt x="2782711" y="1404648"/>
                    <a:pt x="2782711" y="1471536"/>
                  </a:cubicBezTo>
                  <a:lnTo>
                    <a:pt x="2619022" y="1471536"/>
                  </a:lnTo>
                  <a:cubicBezTo>
                    <a:pt x="2619022" y="1590596"/>
                    <a:pt x="2619022" y="1753803"/>
                    <a:pt x="2619022" y="1872864"/>
                  </a:cubicBezTo>
                  <a:lnTo>
                    <a:pt x="2455333" y="1872864"/>
                  </a:lnTo>
                  <a:cubicBezTo>
                    <a:pt x="2455333" y="1939752"/>
                    <a:pt x="2455333" y="2073528"/>
                    <a:pt x="2455333" y="2140416"/>
                  </a:cubicBezTo>
                  <a:lnTo>
                    <a:pt x="2291644" y="2140416"/>
                  </a:lnTo>
                  <a:cubicBezTo>
                    <a:pt x="2291644" y="2207304"/>
                    <a:pt x="2291644" y="2341080"/>
                    <a:pt x="2291644" y="2407968"/>
                  </a:cubicBezTo>
                  <a:lnTo>
                    <a:pt x="2127956" y="2407968"/>
                  </a:lnTo>
                  <a:cubicBezTo>
                    <a:pt x="2127956" y="2527028"/>
                    <a:pt x="2127956" y="2690235"/>
                    <a:pt x="2127956" y="2809296"/>
                  </a:cubicBezTo>
                  <a:lnTo>
                    <a:pt x="1964267" y="2809296"/>
                  </a:lnTo>
                  <a:cubicBezTo>
                    <a:pt x="1964267" y="2876184"/>
                    <a:pt x="1964267" y="3009959"/>
                    <a:pt x="1964267" y="3076847"/>
                  </a:cubicBezTo>
                  <a:lnTo>
                    <a:pt x="1800578" y="3076847"/>
                  </a:lnTo>
                  <a:cubicBezTo>
                    <a:pt x="1800578" y="3195908"/>
                    <a:pt x="1800578" y="3359115"/>
                    <a:pt x="1800578" y="3478176"/>
                  </a:cubicBezTo>
                  <a:lnTo>
                    <a:pt x="1636889" y="3478176"/>
                  </a:lnTo>
                  <a:cubicBezTo>
                    <a:pt x="1636889" y="3545063"/>
                    <a:pt x="1636889" y="3678839"/>
                    <a:pt x="1636889" y="3745728"/>
                  </a:cubicBezTo>
                  <a:lnTo>
                    <a:pt x="1473200" y="3745728"/>
                  </a:lnTo>
                  <a:cubicBezTo>
                    <a:pt x="1473200" y="3864788"/>
                    <a:pt x="1473200" y="4027995"/>
                    <a:pt x="1473200" y="4147055"/>
                  </a:cubicBezTo>
                  <a:lnTo>
                    <a:pt x="1309511" y="4147055"/>
                  </a:lnTo>
                  <a:cubicBezTo>
                    <a:pt x="1309511" y="4213944"/>
                    <a:pt x="1309511" y="4347720"/>
                    <a:pt x="1309511" y="4414607"/>
                  </a:cubicBezTo>
                  <a:lnTo>
                    <a:pt x="1145822" y="4414607"/>
                  </a:lnTo>
                  <a:cubicBezTo>
                    <a:pt x="1145822" y="4481495"/>
                    <a:pt x="1145822" y="4615271"/>
                    <a:pt x="1145822" y="4682159"/>
                  </a:cubicBezTo>
                  <a:lnTo>
                    <a:pt x="982133" y="4682159"/>
                  </a:lnTo>
                  <a:cubicBezTo>
                    <a:pt x="982133" y="4801220"/>
                    <a:pt x="982133" y="4964427"/>
                    <a:pt x="982133" y="5083487"/>
                  </a:cubicBezTo>
                  <a:lnTo>
                    <a:pt x="818444" y="5083487"/>
                  </a:lnTo>
                  <a:cubicBezTo>
                    <a:pt x="818444" y="5150375"/>
                    <a:pt x="818444" y="5284151"/>
                    <a:pt x="818444" y="5351039"/>
                  </a:cubicBezTo>
                  <a:lnTo>
                    <a:pt x="654756" y="5351039"/>
                  </a:lnTo>
                  <a:cubicBezTo>
                    <a:pt x="654756" y="5417927"/>
                    <a:pt x="654756" y="5551703"/>
                    <a:pt x="654756" y="5618591"/>
                  </a:cubicBezTo>
                  <a:lnTo>
                    <a:pt x="491067" y="5618591"/>
                  </a:lnTo>
                  <a:cubicBezTo>
                    <a:pt x="491067" y="5737652"/>
                    <a:pt x="491067" y="5900858"/>
                    <a:pt x="491067" y="6019919"/>
                  </a:cubicBezTo>
                  <a:lnTo>
                    <a:pt x="327378" y="6019919"/>
                  </a:lnTo>
                  <a:cubicBezTo>
                    <a:pt x="327378" y="6086807"/>
                    <a:pt x="327378" y="6220583"/>
                    <a:pt x="327378" y="6287471"/>
                  </a:cubicBezTo>
                  <a:lnTo>
                    <a:pt x="163689" y="6287471"/>
                  </a:lnTo>
                  <a:cubicBezTo>
                    <a:pt x="163689" y="6354359"/>
                    <a:pt x="163689" y="6488135"/>
                    <a:pt x="163689" y="6555023"/>
                  </a:cubicBezTo>
                  <a:lnTo>
                    <a:pt x="0" y="6555023"/>
                  </a:lnTo>
                  <a:lnTo>
                    <a:pt x="0" y="6688799"/>
                  </a:lnTo>
                  <a:cubicBezTo>
                    <a:pt x="1689269" y="6688799"/>
                    <a:pt x="3385086" y="6688799"/>
                    <a:pt x="5074355" y="6688799"/>
                  </a:cubicBezTo>
                  <a:lnTo>
                    <a:pt x="5074355" y="6555023"/>
                  </a:lnTo>
                  <a:lnTo>
                    <a:pt x="5238045" y="6555023"/>
                  </a:lnTo>
                  <a:cubicBezTo>
                    <a:pt x="5238045" y="6488135"/>
                    <a:pt x="5238045" y="6354359"/>
                    <a:pt x="5238045" y="6287471"/>
                  </a:cubicBezTo>
                  <a:lnTo>
                    <a:pt x="5401733" y="6287471"/>
                  </a:lnTo>
                  <a:cubicBezTo>
                    <a:pt x="5401733" y="6168411"/>
                    <a:pt x="5401733" y="6005204"/>
                    <a:pt x="5401733" y="5886143"/>
                  </a:cubicBezTo>
                  <a:lnTo>
                    <a:pt x="5565422" y="5886143"/>
                  </a:lnTo>
                  <a:cubicBezTo>
                    <a:pt x="5565422" y="5819255"/>
                    <a:pt x="5565422" y="5685479"/>
                    <a:pt x="5565422" y="5618591"/>
                  </a:cubicBezTo>
                  <a:lnTo>
                    <a:pt x="5729111" y="5618591"/>
                  </a:lnTo>
                  <a:cubicBezTo>
                    <a:pt x="5729111" y="5499531"/>
                    <a:pt x="5729111" y="5336324"/>
                    <a:pt x="5729111" y="5217263"/>
                  </a:cubicBezTo>
                  <a:lnTo>
                    <a:pt x="5892800" y="5217263"/>
                  </a:lnTo>
                  <a:cubicBezTo>
                    <a:pt x="5892800" y="5150375"/>
                    <a:pt x="5892800" y="5016599"/>
                    <a:pt x="5892800" y="4949711"/>
                  </a:cubicBezTo>
                  <a:lnTo>
                    <a:pt x="6056489" y="4949711"/>
                  </a:lnTo>
                  <a:cubicBezTo>
                    <a:pt x="6056489" y="4830651"/>
                    <a:pt x="6056489" y="4667444"/>
                    <a:pt x="6056489" y="4548383"/>
                  </a:cubicBezTo>
                  <a:lnTo>
                    <a:pt x="6220178" y="4548383"/>
                  </a:lnTo>
                  <a:cubicBezTo>
                    <a:pt x="6220178" y="4481495"/>
                    <a:pt x="6220178" y="4347720"/>
                    <a:pt x="6220178" y="4280831"/>
                  </a:cubicBezTo>
                  <a:lnTo>
                    <a:pt x="6383867" y="4280831"/>
                  </a:lnTo>
                  <a:cubicBezTo>
                    <a:pt x="6383867" y="4161771"/>
                    <a:pt x="6383867" y="3998564"/>
                    <a:pt x="6383867" y="3879504"/>
                  </a:cubicBezTo>
                  <a:lnTo>
                    <a:pt x="6547555" y="3879504"/>
                  </a:lnTo>
                  <a:cubicBezTo>
                    <a:pt x="6547555" y="3760443"/>
                    <a:pt x="6547555" y="3597236"/>
                    <a:pt x="6547555" y="3478176"/>
                  </a:cubicBezTo>
                  <a:lnTo>
                    <a:pt x="6711245" y="3478176"/>
                  </a:lnTo>
                  <a:cubicBezTo>
                    <a:pt x="6711245" y="3411288"/>
                    <a:pt x="6711245" y="3277512"/>
                    <a:pt x="6711245" y="3210624"/>
                  </a:cubicBezTo>
                  <a:lnTo>
                    <a:pt x="6874933" y="3210624"/>
                  </a:lnTo>
                  <a:cubicBezTo>
                    <a:pt x="6874933" y="3091563"/>
                    <a:pt x="6874933" y="2928356"/>
                    <a:pt x="6874933" y="2809296"/>
                  </a:cubicBezTo>
                  <a:lnTo>
                    <a:pt x="7038622" y="2809296"/>
                  </a:lnTo>
                  <a:cubicBezTo>
                    <a:pt x="7038622" y="2742408"/>
                    <a:pt x="7038622" y="2608632"/>
                    <a:pt x="7038622" y="2541744"/>
                  </a:cubicBezTo>
                  <a:lnTo>
                    <a:pt x="7202311" y="2541744"/>
                  </a:lnTo>
                  <a:cubicBezTo>
                    <a:pt x="7202311" y="2422683"/>
                    <a:pt x="7202311" y="2259476"/>
                    <a:pt x="7202311" y="2140416"/>
                  </a:cubicBezTo>
                  <a:lnTo>
                    <a:pt x="7366000" y="2140416"/>
                  </a:lnTo>
                  <a:cubicBezTo>
                    <a:pt x="7366000" y="2021355"/>
                    <a:pt x="7366000" y="1858148"/>
                    <a:pt x="7366000" y="1739088"/>
                  </a:cubicBezTo>
                  <a:lnTo>
                    <a:pt x="7529689" y="1739088"/>
                  </a:lnTo>
                  <a:cubicBezTo>
                    <a:pt x="7529689" y="1620027"/>
                    <a:pt x="7529689" y="1456820"/>
                    <a:pt x="7529689" y="1337760"/>
                  </a:cubicBezTo>
                  <a:lnTo>
                    <a:pt x="7693378" y="1337760"/>
                  </a:lnTo>
                  <a:cubicBezTo>
                    <a:pt x="7693378" y="1270872"/>
                    <a:pt x="7693378" y="1137096"/>
                    <a:pt x="7693378" y="1070208"/>
                  </a:cubicBezTo>
                  <a:lnTo>
                    <a:pt x="7857067" y="1070208"/>
                  </a:lnTo>
                  <a:cubicBezTo>
                    <a:pt x="7857067" y="951147"/>
                    <a:pt x="7857067" y="787941"/>
                    <a:pt x="7857067" y="668880"/>
                  </a:cubicBezTo>
                  <a:lnTo>
                    <a:pt x="8020755" y="668880"/>
                  </a:lnTo>
                  <a:cubicBezTo>
                    <a:pt x="8020755" y="601992"/>
                    <a:pt x="8020755" y="468216"/>
                    <a:pt x="8020755" y="401328"/>
                  </a:cubicBezTo>
                  <a:lnTo>
                    <a:pt x="8184445" y="401328"/>
                  </a:lnTo>
                  <a:cubicBezTo>
                    <a:pt x="8184445" y="282267"/>
                    <a:pt x="8184445" y="119061"/>
                    <a:pt x="8184445" y="0"/>
                  </a:cubicBezTo>
                  <a:lnTo>
                    <a:pt x="8020755" y="0"/>
                  </a:lnTo>
                  <a:close/>
                </a:path>
              </a:pathLst>
            </a:custGeom>
            <a:blipFill>
              <a:blip r:embed="rId4"/>
              <a:stretch>
                <a:fillRect l="-2667" t="0" r="-19920" b="0"/>
              </a:stretch>
            </a:blipFill>
            <a:ln w="4762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923925"/>
            <a:ext cx="7602412" cy="2716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28"/>
              </a:lnSpc>
              <a:spcBef>
                <a:spcPct val="0"/>
              </a:spcBef>
            </a:pPr>
            <a:r>
              <a:rPr lang="en-US" sz="516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¿Cómo se evaluará el proyecto?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90096" y="4043014"/>
            <a:ext cx="5083063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INNOVACIÓN Y ORIGINALIDAD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90096" y="4754844"/>
            <a:ext cx="6233855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DISEÑO Y EXPERIENCIA DE USUARIO (UX/UI)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28700" y="4094731"/>
            <a:ext cx="250280" cy="334112"/>
          </a:xfrm>
          <a:custGeom>
            <a:avLst/>
            <a:gdLst/>
            <a:ahLst/>
            <a:cxnLst/>
            <a:rect r="r" b="b" t="t" l="l"/>
            <a:pathLst>
              <a:path h="334112" w="250280">
                <a:moveTo>
                  <a:pt x="0" y="0"/>
                </a:moveTo>
                <a:lnTo>
                  <a:pt x="250280" y="0"/>
                </a:lnTo>
                <a:lnTo>
                  <a:pt x="250280" y="334112"/>
                </a:lnTo>
                <a:lnTo>
                  <a:pt x="0" y="3341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8700" y="4806560"/>
            <a:ext cx="250280" cy="334112"/>
          </a:xfrm>
          <a:custGeom>
            <a:avLst/>
            <a:gdLst/>
            <a:ahLst/>
            <a:cxnLst/>
            <a:rect r="r" b="b" t="t" l="l"/>
            <a:pathLst>
              <a:path h="334112" w="250280">
                <a:moveTo>
                  <a:pt x="0" y="0"/>
                </a:moveTo>
                <a:lnTo>
                  <a:pt x="250280" y="0"/>
                </a:lnTo>
                <a:lnTo>
                  <a:pt x="250280" y="334112"/>
                </a:lnTo>
                <a:lnTo>
                  <a:pt x="0" y="3341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490096" y="5466673"/>
            <a:ext cx="5083063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IMPACTO POTENCIAL Y RELEVANCIA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028700" y="5518389"/>
            <a:ext cx="250280" cy="334112"/>
          </a:xfrm>
          <a:custGeom>
            <a:avLst/>
            <a:gdLst/>
            <a:ahLst/>
            <a:cxnLst/>
            <a:rect r="r" b="b" t="t" l="l"/>
            <a:pathLst>
              <a:path h="334112" w="250280">
                <a:moveTo>
                  <a:pt x="0" y="0"/>
                </a:moveTo>
                <a:lnTo>
                  <a:pt x="250280" y="0"/>
                </a:lnTo>
                <a:lnTo>
                  <a:pt x="250280" y="334112"/>
                </a:lnTo>
                <a:lnTo>
                  <a:pt x="0" y="3341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490096" y="6178502"/>
            <a:ext cx="5630391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ESCALABILIDAD Y VIABILIDAD TÉCNICA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028700" y="6230218"/>
            <a:ext cx="250280" cy="334112"/>
          </a:xfrm>
          <a:custGeom>
            <a:avLst/>
            <a:gdLst/>
            <a:ahLst/>
            <a:cxnLst/>
            <a:rect r="r" b="b" t="t" l="l"/>
            <a:pathLst>
              <a:path h="334112" w="250280">
                <a:moveTo>
                  <a:pt x="0" y="0"/>
                </a:moveTo>
                <a:lnTo>
                  <a:pt x="250280" y="0"/>
                </a:lnTo>
                <a:lnTo>
                  <a:pt x="250280" y="334112"/>
                </a:lnTo>
                <a:lnTo>
                  <a:pt x="0" y="3341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490096" y="6890331"/>
            <a:ext cx="5083063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PRESENTACIÓN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028700" y="6942048"/>
            <a:ext cx="250280" cy="334112"/>
          </a:xfrm>
          <a:custGeom>
            <a:avLst/>
            <a:gdLst/>
            <a:ahLst/>
            <a:cxnLst/>
            <a:rect r="r" b="b" t="t" l="l"/>
            <a:pathLst>
              <a:path h="334112" w="250280">
                <a:moveTo>
                  <a:pt x="0" y="0"/>
                </a:moveTo>
                <a:lnTo>
                  <a:pt x="250280" y="0"/>
                </a:lnTo>
                <a:lnTo>
                  <a:pt x="250280" y="334112"/>
                </a:lnTo>
                <a:lnTo>
                  <a:pt x="0" y="3341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490096" y="7602160"/>
            <a:ext cx="5083063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CALIDAD DE CÓDIGO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028700" y="7653877"/>
            <a:ext cx="250280" cy="334112"/>
          </a:xfrm>
          <a:custGeom>
            <a:avLst/>
            <a:gdLst/>
            <a:ahLst/>
            <a:cxnLst/>
            <a:rect r="r" b="b" t="t" l="l"/>
            <a:pathLst>
              <a:path h="334112" w="250280">
                <a:moveTo>
                  <a:pt x="0" y="0"/>
                </a:moveTo>
                <a:lnTo>
                  <a:pt x="250280" y="0"/>
                </a:lnTo>
                <a:lnTo>
                  <a:pt x="250280" y="334112"/>
                </a:lnTo>
                <a:lnTo>
                  <a:pt x="0" y="3341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490096" y="8315930"/>
            <a:ext cx="5083063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OPINIÓN GENERAL DEL PÚBLICO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028700" y="8367647"/>
            <a:ext cx="250280" cy="334112"/>
          </a:xfrm>
          <a:custGeom>
            <a:avLst/>
            <a:gdLst/>
            <a:ahLst/>
            <a:cxnLst/>
            <a:rect r="r" b="b" t="t" l="l"/>
            <a:pathLst>
              <a:path h="334112" w="250280">
                <a:moveTo>
                  <a:pt x="0" y="0"/>
                </a:moveTo>
                <a:lnTo>
                  <a:pt x="250280" y="0"/>
                </a:lnTo>
                <a:lnTo>
                  <a:pt x="250280" y="334112"/>
                </a:lnTo>
                <a:lnTo>
                  <a:pt x="0" y="3341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7501617"/>
            <a:ext cx="18288000" cy="3513365"/>
          </a:xfrm>
          <a:custGeom>
            <a:avLst/>
            <a:gdLst/>
            <a:ahLst/>
            <a:cxnLst/>
            <a:rect r="r" b="b" t="t" l="l"/>
            <a:pathLst>
              <a:path h="3513365" w="18288000">
                <a:moveTo>
                  <a:pt x="0" y="0"/>
                </a:moveTo>
                <a:lnTo>
                  <a:pt x="18288000" y="0"/>
                </a:lnTo>
                <a:lnTo>
                  <a:pt x="18288000" y="3513366"/>
                </a:lnTo>
                <a:lnTo>
                  <a:pt x="0" y="35133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-8559" r="0" b="-855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60590" y="3365929"/>
            <a:ext cx="7792910" cy="2469616"/>
            <a:chOff x="0" y="0"/>
            <a:chExt cx="1971758" cy="62486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71758" cy="624861"/>
            </a:xfrm>
            <a:custGeom>
              <a:avLst/>
              <a:gdLst/>
              <a:ahLst/>
              <a:cxnLst/>
              <a:rect r="r" b="b" t="t" l="l"/>
              <a:pathLst>
                <a:path h="624861" w="1971758">
                  <a:moveTo>
                    <a:pt x="19869" y="0"/>
                  </a:moveTo>
                  <a:lnTo>
                    <a:pt x="1951889" y="0"/>
                  </a:lnTo>
                  <a:cubicBezTo>
                    <a:pt x="1962862" y="0"/>
                    <a:pt x="1971758" y="8896"/>
                    <a:pt x="1971758" y="19869"/>
                  </a:cubicBezTo>
                  <a:lnTo>
                    <a:pt x="1971758" y="604992"/>
                  </a:lnTo>
                  <a:cubicBezTo>
                    <a:pt x="1971758" y="610261"/>
                    <a:pt x="1969665" y="615315"/>
                    <a:pt x="1965938" y="619041"/>
                  </a:cubicBezTo>
                  <a:cubicBezTo>
                    <a:pt x="1962212" y="622768"/>
                    <a:pt x="1957158" y="624861"/>
                    <a:pt x="1951889" y="624861"/>
                  </a:cubicBezTo>
                  <a:lnTo>
                    <a:pt x="19869" y="624861"/>
                  </a:lnTo>
                  <a:cubicBezTo>
                    <a:pt x="8896" y="624861"/>
                    <a:pt x="0" y="615965"/>
                    <a:pt x="0" y="604992"/>
                  </a:cubicBezTo>
                  <a:lnTo>
                    <a:pt x="0" y="19869"/>
                  </a:lnTo>
                  <a:cubicBezTo>
                    <a:pt x="0" y="14600"/>
                    <a:pt x="2093" y="9546"/>
                    <a:pt x="5820" y="5820"/>
                  </a:cubicBezTo>
                  <a:cubicBezTo>
                    <a:pt x="9546" y="2093"/>
                    <a:pt x="14600" y="0"/>
                    <a:pt x="1986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971758" cy="672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83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160590" y="6201636"/>
            <a:ext cx="7792910" cy="2469616"/>
            <a:chOff x="0" y="0"/>
            <a:chExt cx="1971758" cy="62486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71758" cy="624861"/>
            </a:xfrm>
            <a:custGeom>
              <a:avLst/>
              <a:gdLst/>
              <a:ahLst/>
              <a:cxnLst/>
              <a:rect r="r" b="b" t="t" l="l"/>
              <a:pathLst>
                <a:path h="624861" w="1971758">
                  <a:moveTo>
                    <a:pt x="19869" y="0"/>
                  </a:moveTo>
                  <a:lnTo>
                    <a:pt x="1951889" y="0"/>
                  </a:lnTo>
                  <a:cubicBezTo>
                    <a:pt x="1962862" y="0"/>
                    <a:pt x="1971758" y="8896"/>
                    <a:pt x="1971758" y="19869"/>
                  </a:cubicBezTo>
                  <a:lnTo>
                    <a:pt x="1971758" y="604992"/>
                  </a:lnTo>
                  <a:cubicBezTo>
                    <a:pt x="1971758" y="610261"/>
                    <a:pt x="1969665" y="615315"/>
                    <a:pt x="1965938" y="619041"/>
                  </a:cubicBezTo>
                  <a:cubicBezTo>
                    <a:pt x="1962212" y="622768"/>
                    <a:pt x="1957158" y="624861"/>
                    <a:pt x="1951889" y="624861"/>
                  </a:cubicBezTo>
                  <a:lnTo>
                    <a:pt x="19869" y="624861"/>
                  </a:lnTo>
                  <a:cubicBezTo>
                    <a:pt x="8896" y="624861"/>
                    <a:pt x="0" y="615965"/>
                    <a:pt x="0" y="604992"/>
                  </a:cubicBezTo>
                  <a:lnTo>
                    <a:pt x="0" y="19869"/>
                  </a:lnTo>
                  <a:cubicBezTo>
                    <a:pt x="0" y="14600"/>
                    <a:pt x="2093" y="9546"/>
                    <a:pt x="5820" y="5820"/>
                  </a:cubicBezTo>
                  <a:cubicBezTo>
                    <a:pt x="9546" y="2093"/>
                    <a:pt x="14600" y="0"/>
                    <a:pt x="1986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971758" cy="672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83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334500" y="3365929"/>
            <a:ext cx="7792910" cy="2469616"/>
            <a:chOff x="0" y="0"/>
            <a:chExt cx="1971758" cy="62486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71758" cy="624861"/>
            </a:xfrm>
            <a:custGeom>
              <a:avLst/>
              <a:gdLst/>
              <a:ahLst/>
              <a:cxnLst/>
              <a:rect r="r" b="b" t="t" l="l"/>
              <a:pathLst>
                <a:path h="624861" w="1971758">
                  <a:moveTo>
                    <a:pt x="19869" y="0"/>
                  </a:moveTo>
                  <a:lnTo>
                    <a:pt x="1951889" y="0"/>
                  </a:lnTo>
                  <a:cubicBezTo>
                    <a:pt x="1962862" y="0"/>
                    <a:pt x="1971758" y="8896"/>
                    <a:pt x="1971758" y="19869"/>
                  </a:cubicBezTo>
                  <a:lnTo>
                    <a:pt x="1971758" y="604992"/>
                  </a:lnTo>
                  <a:cubicBezTo>
                    <a:pt x="1971758" y="610261"/>
                    <a:pt x="1969665" y="615315"/>
                    <a:pt x="1965938" y="619041"/>
                  </a:cubicBezTo>
                  <a:cubicBezTo>
                    <a:pt x="1962212" y="622768"/>
                    <a:pt x="1957158" y="624861"/>
                    <a:pt x="1951889" y="624861"/>
                  </a:cubicBezTo>
                  <a:lnTo>
                    <a:pt x="19869" y="624861"/>
                  </a:lnTo>
                  <a:cubicBezTo>
                    <a:pt x="8896" y="624861"/>
                    <a:pt x="0" y="615965"/>
                    <a:pt x="0" y="604992"/>
                  </a:cubicBezTo>
                  <a:lnTo>
                    <a:pt x="0" y="19869"/>
                  </a:lnTo>
                  <a:cubicBezTo>
                    <a:pt x="0" y="14600"/>
                    <a:pt x="2093" y="9546"/>
                    <a:pt x="5820" y="5820"/>
                  </a:cubicBezTo>
                  <a:cubicBezTo>
                    <a:pt x="9546" y="2093"/>
                    <a:pt x="14600" y="0"/>
                    <a:pt x="1986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1971758" cy="672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8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334500" y="6201636"/>
            <a:ext cx="7792910" cy="2469616"/>
            <a:chOff x="0" y="0"/>
            <a:chExt cx="1971758" cy="62486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971758" cy="624861"/>
            </a:xfrm>
            <a:custGeom>
              <a:avLst/>
              <a:gdLst/>
              <a:ahLst/>
              <a:cxnLst/>
              <a:rect r="r" b="b" t="t" l="l"/>
              <a:pathLst>
                <a:path h="624861" w="1971758">
                  <a:moveTo>
                    <a:pt x="19869" y="0"/>
                  </a:moveTo>
                  <a:lnTo>
                    <a:pt x="1951889" y="0"/>
                  </a:lnTo>
                  <a:cubicBezTo>
                    <a:pt x="1962862" y="0"/>
                    <a:pt x="1971758" y="8896"/>
                    <a:pt x="1971758" y="19869"/>
                  </a:cubicBezTo>
                  <a:lnTo>
                    <a:pt x="1971758" y="604992"/>
                  </a:lnTo>
                  <a:cubicBezTo>
                    <a:pt x="1971758" y="610261"/>
                    <a:pt x="1969665" y="615315"/>
                    <a:pt x="1965938" y="619041"/>
                  </a:cubicBezTo>
                  <a:cubicBezTo>
                    <a:pt x="1962212" y="622768"/>
                    <a:pt x="1957158" y="624861"/>
                    <a:pt x="1951889" y="624861"/>
                  </a:cubicBezTo>
                  <a:lnTo>
                    <a:pt x="19869" y="624861"/>
                  </a:lnTo>
                  <a:cubicBezTo>
                    <a:pt x="8896" y="624861"/>
                    <a:pt x="0" y="615965"/>
                    <a:pt x="0" y="604992"/>
                  </a:cubicBezTo>
                  <a:lnTo>
                    <a:pt x="0" y="19869"/>
                  </a:lnTo>
                  <a:cubicBezTo>
                    <a:pt x="0" y="14600"/>
                    <a:pt x="2093" y="9546"/>
                    <a:pt x="5820" y="5820"/>
                  </a:cubicBezTo>
                  <a:cubicBezTo>
                    <a:pt x="9546" y="2093"/>
                    <a:pt x="14600" y="0"/>
                    <a:pt x="1986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971758" cy="672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83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-2207806">
            <a:off x="16692860" y="2929058"/>
            <a:ext cx="869099" cy="1146294"/>
          </a:xfrm>
          <a:custGeom>
            <a:avLst/>
            <a:gdLst/>
            <a:ahLst/>
            <a:cxnLst/>
            <a:rect r="r" b="b" t="t" l="l"/>
            <a:pathLst>
              <a:path h="1146294" w="869099">
                <a:moveTo>
                  <a:pt x="0" y="0"/>
                </a:moveTo>
                <a:lnTo>
                  <a:pt x="869099" y="0"/>
                </a:lnTo>
                <a:lnTo>
                  <a:pt x="869099" y="1146294"/>
                </a:lnTo>
                <a:lnTo>
                  <a:pt x="0" y="114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2207806">
            <a:off x="8518950" y="2929058"/>
            <a:ext cx="869099" cy="1146294"/>
          </a:xfrm>
          <a:custGeom>
            <a:avLst/>
            <a:gdLst/>
            <a:ahLst/>
            <a:cxnLst/>
            <a:rect r="r" b="b" t="t" l="l"/>
            <a:pathLst>
              <a:path h="1146294" w="869099">
                <a:moveTo>
                  <a:pt x="0" y="0"/>
                </a:moveTo>
                <a:lnTo>
                  <a:pt x="869100" y="0"/>
                </a:lnTo>
                <a:lnTo>
                  <a:pt x="869100" y="1146294"/>
                </a:lnTo>
                <a:lnTo>
                  <a:pt x="0" y="114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-2207806">
            <a:off x="16692860" y="7891965"/>
            <a:ext cx="869099" cy="1146294"/>
          </a:xfrm>
          <a:custGeom>
            <a:avLst/>
            <a:gdLst/>
            <a:ahLst/>
            <a:cxnLst/>
            <a:rect r="r" b="b" t="t" l="l"/>
            <a:pathLst>
              <a:path h="1146294" w="869099">
                <a:moveTo>
                  <a:pt x="0" y="0"/>
                </a:moveTo>
                <a:lnTo>
                  <a:pt x="869099" y="0"/>
                </a:lnTo>
                <a:lnTo>
                  <a:pt x="869099" y="1146294"/>
                </a:lnTo>
                <a:lnTo>
                  <a:pt x="0" y="114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-2207806">
            <a:off x="8518950" y="7891965"/>
            <a:ext cx="869099" cy="1146294"/>
          </a:xfrm>
          <a:custGeom>
            <a:avLst/>
            <a:gdLst/>
            <a:ahLst/>
            <a:cxnLst/>
            <a:rect r="r" b="b" t="t" l="l"/>
            <a:pathLst>
              <a:path h="1146294" w="869099">
                <a:moveTo>
                  <a:pt x="0" y="0"/>
                </a:moveTo>
                <a:lnTo>
                  <a:pt x="869100" y="0"/>
                </a:lnTo>
                <a:lnTo>
                  <a:pt x="869100" y="1146294"/>
                </a:lnTo>
                <a:lnTo>
                  <a:pt x="0" y="114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766798" y="4205585"/>
            <a:ext cx="1203565" cy="70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30"/>
              </a:lnSpc>
              <a:spcBef>
                <a:spcPct val="0"/>
              </a:spcBef>
            </a:pPr>
            <a:r>
              <a:rPr lang="en-US" sz="4093">
                <a:solidFill>
                  <a:srgbClr val="01004B"/>
                </a:solidFill>
                <a:latin typeface="HK Modular"/>
                <a:ea typeface="HK Modular"/>
                <a:cs typeface="HK Modular"/>
                <a:sym typeface="HK Modular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66798" y="7041292"/>
            <a:ext cx="1203565" cy="70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30"/>
              </a:lnSpc>
              <a:spcBef>
                <a:spcPct val="0"/>
              </a:spcBef>
            </a:pPr>
            <a:r>
              <a:rPr lang="en-US" sz="4093">
                <a:solidFill>
                  <a:srgbClr val="01004B"/>
                </a:solidFill>
                <a:latin typeface="HK Modular"/>
                <a:ea typeface="HK Modular"/>
                <a:cs typeface="HK Modular"/>
                <a:sym typeface="HK Modular"/>
              </a:rPr>
              <a:t>03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940708" y="4205585"/>
            <a:ext cx="1203565" cy="70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30"/>
              </a:lnSpc>
              <a:spcBef>
                <a:spcPct val="0"/>
              </a:spcBef>
            </a:pPr>
            <a:r>
              <a:rPr lang="en-US" sz="4093">
                <a:solidFill>
                  <a:srgbClr val="01004B"/>
                </a:solidFill>
                <a:latin typeface="HK Modular"/>
                <a:ea typeface="HK Modular"/>
                <a:cs typeface="HK Modular"/>
                <a:sym typeface="HK Modular"/>
              </a:rPr>
              <a:t>02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940708" y="7041292"/>
            <a:ext cx="1203565" cy="70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30"/>
              </a:lnSpc>
              <a:spcBef>
                <a:spcPct val="0"/>
              </a:spcBef>
            </a:pPr>
            <a:r>
              <a:rPr lang="en-US" sz="4093">
                <a:solidFill>
                  <a:srgbClr val="01004B"/>
                </a:solidFill>
                <a:latin typeface="HK Modular"/>
                <a:ea typeface="HK Modular"/>
                <a:cs typeface="HK Modular"/>
                <a:sym typeface="HK Modular"/>
              </a:rPr>
              <a:t>04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563878" y="1250952"/>
            <a:ext cx="11186165" cy="1170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35"/>
              </a:lnSpc>
            </a:pPr>
            <a:r>
              <a:rPr lang="en-US" sz="681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PREMIOS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163814" y="4235897"/>
            <a:ext cx="5239538" cy="663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95"/>
              </a:lnSpc>
              <a:spcBef>
                <a:spcPct val="0"/>
              </a:spcBef>
            </a:pPr>
            <a:r>
              <a:rPr lang="en-US" b="true" sz="3925">
                <a:solidFill>
                  <a:srgbClr val="01004B"/>
                </a:solidFill>
                <a:latin typeface="DM Sans Bold"/>
                <a:ea typeface="DM Sans Bold"/>
                <a:cs typeface="DM Sans Bold"/>
                <a:sym typeface="DM Sans Bold"/>
              </a:rPr>
              <a:t>DINERO EN EFECTIVO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048272" y="2393043"/>
            <a:ext cx="10191456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 - CERTIFICADO DE PARTICIPACION PARA TODOS LOS INTEGRANTES -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334773" y="3887878"/>
            <a:ext cx="5239538" cy="1359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95"/>
              </a:lnSpc>
              <a:spcBef>
                <a:spcPct val="0"/>
              </a:spcBef>
            </a:pPr>
            <a:r>
              <a:rPr lang="en-US" b="true" sz="3925">
                <a:solidFill>
                  <a:srgbClr val="01004B"/>
                </a:solidFill>
                <a:latin typeface="DM Sans Bold"/>
                <a:ea typeface="DM Sans Bold"/>
                <a:cs typeface="DM Sans Bold"/>
                <a:sym typeface="DM Sans Bold"/>
              </a:rPr>
              <a:t>DETALLES</a:t>
            </a:r>
            <a:r>
              <a:rPr lang="en-US" b="true" sz="3925">
                <a:solidFill>
                  <a:srgbClr val="01004B"/>
                </a:solidFill>
                <a:latin typeface="DM Sans Bold"/>
                <a:ea typeface="DM Sans Bold"/>
                <a:cs typeface="DM Sans Bold"/>
                <a:sym typeface="DM Sans Bold"/>
              </a:rPr>
              <a:t> </a:t>
            </a:r>
            <a:r>
              <a:rPr lang="en-US" b="true" sz="3925">
                <a:solidFill>
                  <a:srgbClr val="01004B"/>
                </a:solidFill>
                <a:latin typeface="DM Sans Bold"/>
                <a:ea typeface="DM Sans Bold"/>
                <a:cs typeface="DM Sans Bold"/>
                <a:sym typeface="DM Sans Bold"/>
              </a:rPr>
              <a:t>DE PATROCINANTES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163814" y="6711845"/>
            <a:ext cx="5239538" cy="1359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95"/>
              </a:lnSpc>
              <a:spcBef>
                <a:spcPct val="0"/>
              </a:spcBef>
            </a:pPr>
            <a:r>
              <a:rPr lang="en-US" b="true" sz="3925">
                <a:solidFill>
                  <a:srgbClr val="01004B"/>
                </a:solidFill>
                <a:latin typeface="DM Sans Bold"/>
                <a:ea typeface="DM Sans Bold"/>
                <a:cs typeface="DM Sans Bold"/>
                <a:sym typeface="DM Sans Bold"/>
              </a:rPr>
              <a:t>DETALLES DE PATROCINANTES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334773" y="6711845"/>
            <a:ext cx="5239538" cy="1359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95"/>
              </a:lnSpc>
              <a:spcBef>
                <a:spcPct val="0"/>
              </a:spcBef>
            </a:pPr>
            <a:r>
              <a:rPr lang="en-US" b="true" sz="3925">
                <a:solidFill>
                  <a:srgbClr val="01004B"/>
                </a:solidFill>
                <a:latin typeface="DM Sans Bold"/>
                <a:ea typeface="DM Sans Bold"/>
                <a:cs typeface="DM Sans Bold"/>
                <a:sym typeface="DM Sans Bold"/>
              </a:rPr>
              <a:t>LA EXPERIENCIA DE HABER PARTICIPADO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7501617"/>
            <a:ext cx="18288000" cy="3513365"/>
          </a:xfrm>
          <a:custGeom>
            <a:avLst/>
            <a:gdLst/>
            <a:ahLst/>
            <a:cxnLst/>
            <a:rect r="r" b="b" t="t" l="l"/>
            <a:pathLst>
              <a:path h="3513365" w="18288000">
                <a:moveTo>
                  <a:pt x="0" y="0"/>
                </a:moveTo>
                <a:lnTo>
                  <a:pt x="18288000" y="0"/>
                </a:lnTo>
                <a:lnTo>
                  <a:pt x="18288000" y="3513366"/>
                </a:lnTo>
                <a:lnTo>
                  <a:pt x="0" y="35133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-8559" r="0" b="-855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69205" y="3173521"/>
            <a:ext cx="13549589" cy="3827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06"/>
              </a:lnSpc>
            </a:pPr>
            <a:r>
              <a:rPr lang="en-US" sz="1093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TEMA A DESARROLLAR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7501617"/>
            <a:ext cx="18288000" cy="3513365"/>
          </a:xfrm>
          <a:custGeom>
            <a:avLst/>
            <a:gdLst/>
            <a:ahLst/>
            <a:cxnLst/>
            <a:rect r="r" b="b" t="t" l="l"/>
            <a:pathLst>
              <a:path h="3513365" w="18288000">
                <a:moveTo>
                  <a:pt x="0" y="0"/>
                </a:moveTo>
                <a:lnTo>
                  <a:pt x="18288000" y="0"/>
                </a:lnTo>
                <a:lnTo>
                  <a:pt x="18288000" y="3513366"/>
                </a:lnTo>
                <a:lnTo>
                  <a:pt x="0" y="35133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-8559" r="0" b="-855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784244" y="1250242"/>
            <a:ext cx="7475056" cy="7786516"/>
            <a:chOff x="0" y="0"/>
            <a:chExt cx="6096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096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096000">
                  <a:moveTo>
                    <a:pt x="5969000" y="635000"/>
                  </a:moveTo>
                  <a:cubicBezTo>
                    <a:pt x="5969000" y="571500"/>
                    <a:pt x="5969000" y="444500"/>
                    <a:pt x="5969000" y="381000"/>
                  </a:cubicBezTo>
                  <a:lnTo>
                    <a:pt x="5842000" y="381000"/>
                  </a:lnTo>
                  <a:lnTo>
                    <a:pt x="5842000" y="254000"/>
                  </a:lnTo>
                  <a:lnTo>
                    <a:pt x="5715000" y="254000"/>
                  </a:lnTo>
                  <a:lnTo>
                    <a:pt x="5715000" y="127000"/>
                  </a:lnTo>
                  <a:cubicBezTo>
                    <a:pt x="5651500" y="127000"/>
                    <a:pt x="5524500" y="127000"/>
                    <a:pt x="5461000" y="127000"/>
                  </a:cubicBezTo>
                  <a:lnTo>
                    <a:pt x="5461000" y="0"/>
                  </a:lnTo>
                  <a:cubicBezTo>
                    <a:pt x="3853180" y="0"/>
                    <a:pt x="2242820" y="0"/>
                    <a:pt x="635000" y="0"/>
                  </a:cubicBezTo>
                  <a:lnTo>
                    <a:pt x="635000" y="127000"/>
                  </a:lnTo>
                  <a:cubicBezTo>
                    <a:pt x="571500" y="127000"/>
                    <a:pt x="444500" y="127000"/>
                    <a:pt x="381000" y="127000"/>
                  </a:cubicBezTo>
                  <a:lnTo>
                    <a:pt x="381000" y="254000"/>
                  </a:lnTo>
                  <a:lnTo>
                    <a:pt x="254000" y="254000"/>
                  </a:lnTo>
                  <a:lnTo>
                    <a:pt x="254000" y="381000"/>
                  </a:lnTo>
                  <a:lnTo>
                    <a:pt x="127000" y="381000"/>
                  </a:lnTo>
                  <a:cubicBezTo>
                    <a:pt x="127000" y="444500"/>
                    <a:pt x="127000" y="571500"/>
                    <a:pt x="127000" y="635000"/>
                  </a:cubicBezTo>
                  <a:lnTo>
                    <a:pt x="0" y="635000"/>
                  </a:lnTo>
                  <a:cubicBezTo>
                    <a:pt x="0" y="2327910"/>
                    <a:pt x="0" y="4022090"/>
                    <a:pt x="0" y="5715000"/>
                  </a:cubicBezTo>
                  <a:lnTo>
                    <a:pt x="127000" y="5715000"/>
                  </a:lnTo>
                  <a:cubicBezTo>
                    <a:pt x="127000" y="5778500"/>
                    <a:pt x="127000" y="5905500"/>
                    <a:pt x="127000" y="5969000"/>
                  </a:cubicBezTo>
                  <a:lnTo>
                    <a:pt x="254000" y="5969000"/>
                  </a:lnTo>
                  <a:lnTo>
                    <a:pt x="254000" y="6096000"/>
                  </a:lnTo>
                  <a:lnTo>
                    <a:pt x="381000" y="6096000"/>
                  </a:lnTo>
                  <a:lnTo>
                    <a:pt x="381000" y="6223000"/>
                  </a:lnTo>
                  <a:cubicBezTo>
                    <a:pt x="444500" y="6223000"/>
                    <a:pt x="571500" y="6223000"/>
                    <a:pt x="635000" y="6223000"/>
                  </a:cubicBezTo>
                  <a:lnTo>
                    <a:pt x="635000" y="6350000"/>
                  </a:lnTo>
                  <a:cubicBezTo>
                    <a:pt x="2242820" y="6350000"/>
                    <a:pt x="3853180" y="6350000"/>
                    <a:pt x="5461000" y="6350000"/>
                  </a:cubicBezTo>
                  <a:lnTo>
                    <a:pt x="5461000" y="6223000"/>
                  </a:lnTo>
                  <a:cubicBezTo>
                    <a:pt x="5524500" y="6223000"/>
                    <a:pt x="5651500" y="6223000"/>
                    <a:pt x="5715000" y="6223000"/>
                  </a:cubicBezTo>
                  <a:lnTo>
                    <a:pt x="5715000" y="6096000"/>
                  </a:lnTo>
                  <a:lnTo>
                    <a:pt x="5842000" y="6096000"/>
                  </a:lnTo>
                  <a:lnTo>
                    <a:pt x="5842000" y="5969000"/>
                  </a:lnTo>
                  <a:lnTo>
                    <a:pt x="5969000" y="5969000"/>
                  </a:lnTo>
                  <a:cubicBezTo>
                    <a:pt x="5969000" y="5905500"/>
                    <a:pt x="5969000" y="5778500"/>
                    <a:pt x="5969000" y="5715000"/>
                  </a:cubicBezTo>
                  <a:lnTo>
                    <a:pt x="6096000" y="5715000"/>
                  </a:lnTo>
                  <a:cubicBezTo>
                    <a:pt x="6096000" y="4022090"/>
                    <a:pt x="6096000" y="2327910"/>
                    <a:pt x="6096000" y="635000"/>
                  </a:cubicBezTo>
                  <a:lnTo>
                    <a:pt x="5969000" y="635000"/>
                  </a:lnTo>
                  <a:close/>
                </a:path>
              </a:pathLst>
            </a:custGeom>
            <a:blipFill>
              <a:blip r:embed="rId4"/>
              <a:stretch>
                <a:fillRect l="0" t="-22000" r="0" b="-22000"/>
              </a:stretch>
            </a:blipFill>
            <a:ln w="47625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9144000" y="1976194"/>
            <a:ext cx="3247389" cy="3382696"/>
            <a:chOff x="0" y="0"/>
            <a:chExt cx="6096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096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096000">
                  <a:moveTo>
                    <a:pt x="5969000" y="635000"/>
                  </a:moveTo>
                  <a:cubicBezTo>
                    <a:pt x="5969000" y="571500"/>
                    <a:pt x="5969000" y="444500"/>
                    <a:pt x="5969000" y="381000"/>
                  </a:cubicBezTo>
                  <a:lnTo>
                    <a:pt x="5842000" y="381000"/>
                  </a:lnTo>
                  <a:lnTo>
                    <a:pt x="5842000" y="254000"/>
                  </a:lnTo>
                  <a:lnTo>
                    <a:pt x="5715000" y="254000"/>
                  </a:lnTo>
                  <a:lnTo>
                    <a:pt x="5715000" y="127000"/>
                  </a:lnTo>
                  <a:cubicBezTo>
                    <a:pt x="5651500" y="127000"/>
                    <a:pt x="5524500" y="127000"/>
                    <a:pt x="5461000" y="127000"/>
                  </a:cubicBezTo>
                  <a:lnTo>
                    <a:pt x="5461000" y="0"/>
                  </a:lnTo>
                  <a:cubicBezTo>
                    <a:pt x="3853180" y="0"/>
                    <a:pt x="2242820" y="0"/>
                    <a:pt x="635000" y="0"/>
                  </a:cubicBezTo>
                  <a:lnTo>
                    <a:pt x="635000" y="127000"/>
                  </a:lnTo>
                  <a:cubicBezTo>
                    <a:pt x="571500" y="127000"/>
                    <a:pt x="444500" y="127000"/>
                    <a:pt x="381000" y="127000"/>
                  </a:cubicBezTo>
                  <a:lnTo>
                    <a:pt x="381000" y="254000"/>
                  </a:lnTo>
                  <a:lnTo>
                    <a:pt x="254000" y="254000"/>
                  </a:lnTo>
                  <a:lnTo>
                    <a:pt x="254000" y="381000"/>
                  </a:lnTo>
                  <a:lnTo>
                    <a:pt x="127000" y="381000"/>
                  </a:lnTo>
                  <a:cubicBezTo>
                    <a:pt x="127000" y="444500"/>
                    <a:pt x="127000" y="571500"/>
                    <a:pt x="127000" y="635000"/>
                  </a:cubicBezTo>
                  <a:lnTo>
                    <a:pt x="0" y="635000"/>
                  </a:lnTo>
                  <a:cubicBezTo>
                    <a:pt x="0" y="2327910"/>
                    <a:pt x="0" y="4022090"/>
                    <a:pt x="0" y="5715000"/>
                  </a:cubicBezTo>
                  <a:lnTo>
                    <a:pt x="127000" y="5715000"/>
                  </a:lnTo>
                  <a:cubicBezTo>
                    <a:pt x="127000" y="5778500"/>
                    <a:pt x="127000" y="5905500"/>
                    <a:pt x="127000" y="5969000"/>
                  </a:cubicBezTo>
                  <a:lnTo>
                    <a:pt x="254000" y="5969000"/>
                  </a:lnTo>
                  <a:lnTo>
                    <a:pt x="254000" y="6096000"/>
                  </a:lnTo>
                  <a:lnTo>
                    <a:pt x="381000" y="6096000"/>
                  </a:lnTo>
                  <a:lnTo>
                    <a:pt x="381000" y="6223000"/>
                  </a:lnTo>
                  <a:cubicBezTo>
                    <a:pt x="444500" y="6223000"/>
                    <a:pt x="571500" y="6223000"/>
                    <a:pt x="635000" y="6223000"/>
                  </a:cubicBezTo>
                  <a:lnTo>
                    <a:pt x="635000" y="6350000"/>
                  </a:lnTo>
                  <a:cubicBezTo>
                    <a:pt x="2242820" y="6350000"/>
                    <a:pt x="3853180" y="6350000"/>
                    <a:pt x="5461000" y="6350000"/>
                  </a:cubicBezTo>
                  <a:lnTo>
                    <a:pt x="5461000" y="6223000"/>
                  </a:lnTo>
                  <a:cubicBezTo>
                    <a:pt x="5524500" y="6223000"/>
                    <a:pt x="5651500" y="6223000"/>
                    <a:pt x="5715000" y="6223000"/>
                  </a:cubicBezTo>
                  <a:lnTo>
                    <a:pt x="5715000" y="6096000"/>
                  </a:lnTo>
                  <a:lnTo>
                    <a:pt x="5842000" y="6096000"/>
                  </a:lnTo>
                  <a:lnTo>
                    <a:pt x="5842000" y="5969000"/>
                  </a:lnTo>
                  <a:lnTo>
                    <a:pt x="5969000" y="5969000"/>
                  </a:lnTo>
                  <a:cubicBezTo>
                    <a:pt x="5969000" y="5905500"/>
                    <a:pt x="5969000" y="5778500"/>
                    <a:pt x="5969000" y="5715000"/>
                  </a:cubicBezTo>
                  <a:lnTo>
                    <a:pt x="6096000" y="5715000"/>
                  </a:lnTo>
                  <a:cubicBezTo>
                    <a:pt x="6096000" y="4022090"/>
                    <a:pt x="6096000" y="2327910"/>
                    <a:pt x="6096000" y="635000"/>
                  </a:cubicBezTo>
                  <a:lnTo>
                    <a:pt x="5969000" y="635000"/>
                  </a:lnTo>
                  <a:close/>
                </a:path>
              </a:pathLst>
            </a:custGeom>
            <a:blipFill>
              <a:blip r:embed="rId5"/>
              <a:stretch>
                <a:fillRect l="-28125" t="0" r="-28125" b="0"/>
              </a:stretch>
            </a:blipFill>
            <a:ln w="4762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465810"/>
            <a:ext cx="7497673" cy="1468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04"/>
              </a:lnSpc>
              <a:spcBef>
                <a:spcPct val="0"/>
              </a:spcBef>
            </a:pPr>
            <a:r>
              <a:rPr lang="en-US" sz="4217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SOLUCIONES PARA NEGOCIOS LOCALES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255093"/>
            <a:ext cx="7132788" cy="699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57"/>
              </a:lnSpc>
              <a:spcBef>
                <a:spcPct val="0"/>
              </a:spcBef>
            </a:pPr>
            <a:r>
              <a:rPr lang="en-US" sz="204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Crear herramientas digitales para ayudar a las pequeñas y medianas empresas de Guayana a competir y prosperar.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90096" y="5739890"/>
            <a:ext cx="5083063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AUMENTAR VENTAS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90096" y="6451719"/>
            <a:ext cx="6233855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FACILITAR LOS SERVICIOS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028700" y="5791606"/>
            <a:ext cx="250280" cy="334112"/>
          </a:xfrm>
          <a:custGeom>
            <a:avLst/>
            <a:gdLst/>
            <a:ahLst/>
            <a:cxnLst/>
            <a:rect r="r" b="b" t="t" l="l"/>
            <a:pathLst>
              <a:path h="334112" w="250280">
                <a:moveTo>
                  <a:pt x="0" y="0"/>
                </a:moveTo>
                <a:lnTo>
                  <a:pt x="250280" y="0"/>
                </a:lnTo>
                <a:lnTo>
                  <a:pt x="250280" y="334112"/>
                </a:lnTo>
                <a:lnTo>
                  <a:pt x="0" y="3341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28700" y="6503436"/>
            <a:ext cx="250280" cy="334112"/>
          </a:xfrm>
          <a:custGeom>
            <a:avLst/>
            <a:gdLst/>
            <a:ahLst/>
            <a:cxnLst/>
            <a:rect r="r" b="b" t="t" l="l"/>
            <a:pathLst>
              <a:path h="334112" w="250280">
                <a:moveTo>
                  <a:pt x="0" y="0"/>
                </a:moveTo>
                <a:lnTo>
                  <a:pt x="250280" y="0"/>
                </a:lnTo>
                <a:lnTo>
                  <a:pt x="250280" y="334112"/>
                </a:lnTo>
                <a:lnTo>
                  <a:pt x="0" y="3341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490096" y="7163549"/>
            <a:ext cx="5083063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AUTOMATIZAR TRABAJO MANUAL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028700" y="7215265"/>
            <a:ext cx="250280" cy="334112"/>
          </a:xfrm>
          <a:custGeom>
            <a:avLst/>
            <a:gdLst/>
            <a:ahLst/>
            <a:cxnLst/>
            <a:rect r="r" b="b" t="t" l="l"/>
            <a:pathLst>
              <a:path h="334112" w="250280">
                <a:moveTo>
                  <a:pt x="0" y="0"/>
                </a:moveTo>
                <a:lnTo>
                  <a:pt x="250280" y="0"/>
                </a:lnTo>
                <a:lnTo>
                  <a:pt x="250280" y="334112"/>
                </a:lnTo>
                <a:lnTo>
                  <a:pt x="0" y="3341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028700" y="4988772"/>
            <a:ext cx="4352349" cy="427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POSIBLES IDEAS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90096" y="7853881"/>
            <a:ext cx="5083063" cy="38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83"/>
              </a:lnSpc>
              <a:spcBef>
                <a:spcPct val="0"/>
              </a:spcBef>
            </a:pPr>
            <a:r>
              <a:rPr lang="en-US" sz="2273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REDUCCIÓN DE COSTOS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028700" y="7905597"/>
            <a:ext cx="250280" cy="334112"/>
          </a:xfrm>
          <a:custGeom>
            <a:avLst/>
            <a:gdLst/>
            <a:ahLst/>
            <a:cxnLst/>
            <a:rect r="r" b="b" t="t" l="l"/>
            <a:pathLst>
              <a:path h="334112" w="250280">
                <a:moveTo>
                  <a:pt x="0" y="0"/>
                </a:moveTo>
                <a:lnTo>
                  <a:pt x="250280" y="0"/>
                </a:lnTo>
                <a:lnTo>
                  <a:pt x="250280" y="334112"/>
                </a:lnTo>
                <a:lnTo>
                  <a:pt x="0" y="3341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7501617"/>
            <a:ext cx="18288000" cy="3513365"/>
          </a:xfrm>
          <a:custGeom>
            <a:avLst/>
            <a:gdLst/>
            <a:ahLst/>
            <a:cxnLst/>
            <a:rect r="r" b="b" t="t" l="l"/>
            <a:pathLst>
              <a:path h="3513365" w="18288000">
                <a:moveTo>
                  <a:pt x="0" y="0"/>
                </a:moveTo>
                <a:lnTo>
                  <a:pt x="18288000" y="0"/>
                </a:lnTo>
                <a:lnTo>
                  <a:pt x="18288000" y="3513366"/>
                </a:lnTo>
                <a:lnTo>
                  <a:pt x="0" y="35133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0" t="-8559" r="0" b="-855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74891" y="1028700"/>
            <a:ext cx="14938218" cy="8229600"/>
          </a:xfrm>
          <a:custGeom>
            <a:avLst/>
            <a:gdLst/>
            <a:ahLst/>
            <a:cxnLst/>
            <a:rect r="r" b="b" t="t" l="l"/>
            <a:pathLst>
              <a:path h="8229600" w="14938218">
                <a:moveTo>
                  <a:pt x="0" y="0"/>
                </a:moveTo>
                <a:lnTo>
                  <a:pt x="14938218" y="0"/>
                </a:lnTo>
                <a:lnTo>
                  <a:pt x="1493821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007107" y="3809533"/>
            <a:ext cx="12273787" cy="3072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321"/>
              </a:lnSpc>
              <a:spcBef>
                <a:spcPct val="0"/>
              </a:spcBef>
            </a:pPr>
            <a:r>
              <a:rPr lang="en-US" sz="88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¡MUCHA SUERTE A TODOS!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264268" y="7294653"/>
            <a:ext cx="5759463" cy="396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72"/>
              </a:lnSpc>
              <a:spcBef>
                <a:spcPct val="0"/>
              </a:spcBef>
            </a:pPr>
            <a:r>
              <a:rPr lang="en-US" b="true" sz="2408" spc="72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WWW.CUDICODERS.DEV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7019925" y="725394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161671" y="7090701"/>
            <a:ext cx="1894142" cy="1894142"/>
          </a:xfrm>
          <a:custGeom>
            <a:avLst/>
            <a:gdLst/>
            <a:ahLst/>
            <a:cxnLst/>
            <a:rect r="r" b="b" t="t" l="l"/>
            <a:pathLst>
              <a:path h="1894142" w="1894142">
                <a:moveTo>
                  <a:pt x="0" y="0"/>
                </a:moveTo>
                <a:lnTo>
                  <a:pt x="1894143" y="0"/>
                </a:lnTo>
                <a:lnTo>
                  <a:pt x="1894143" y="1894142"/>
                </a:lnTo>
                <a:lnTo>
                  <a:pt x="0" y="189414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904218" y="6881871"/>
            <a:ext cx="2102972" cy="2102972"/>
          </a:xfrm>
          <a:custGeom>
            <a:avLst/>
            <a:gdLst/>
            <a:ahLst/>
            <a:cxnLst/>
            <a:rect r="r" b="b" t="t" l="l"/>
            <a:pathLst>
              <a:path h="2102972" w="2102972">
                <a:moveTo>
                  <a:pt x="0" y="0"/>
                </a:moveTo>
                <a:lnTo>
                  <a:pt x="2102972" y="0"/>
                </a:lnTo>
                <a:lnTo>
                  <a:pt x="2102972" y="2102972"/>
                </a:lnTo>
                <a:lnTo>
                  <a:pt x="0" y="210297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650981" y="8037772"/>
            <a:ext cx="2986037" cy="649531"/>
          </a:xfrm>
          <a:custGeom>
            <a:avLst/>
            <a:gdLst/>
            <a:ahLst/>
            <a:cxnLst/>
            <a:rect r="r" b="b" t="t" l="l"/>
            <a:pathLst>
              <a:path h="649531" w="2986037">
                <a:moveTo>
                  <a:pt x="0" y="0"/>
                </a:moveTo>
                <a:lnTo>
                  <a:pt x="2986038" y="0"/>
                </a:lnTo>
                <a:lnTo>
                  <a:pt x="2986038" y="649531"/>
                </a:lnTo>
                <a:lnTo>
                  <a:pt x="0" y="64953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DAGt04LTAlM</dc:identifier>
  <dcterms:modified xsi:type="dcterms:W3CDTF">2011-08-01T06:04:30Z</dcterms:modified>
  <cp:revision>1</cp:revision>
  <dc:title>HACKATON</dc:title>
</cp:coreProperties>
</file>

<file path=docProps/thumbnail.jpeg>
</file>